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47C3-16ED-0240-BDE4-02EC41ED8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 5320</a:t>
            </a:r>
            <a:b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D57A8-253B-8B4A-A09C-842AD16ED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ACTIVITY IN ADULTS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JOSHUA OLABISI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7D4C804-B96F-A14C-94AD-9231F1DA3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574" r="1" b="2224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275CCA-A6A3-234B-969B-4834D21C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50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2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7AA4E9A3-D35F-DF4C-A70D-AF1FA2B6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Based on the results of the analysis, it can be concluded that a higher percentage of young adults engage in little or no physical activity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relation to the research question, it is imperative that the rate of physical activities is increased especially in young adults in order to prevent harmful consequences and hospitalization</a:t>
            </a:r>
          </a:p>
        </p:txBody>
      </p:sp>
    </p:spTree>
    <p:extLst>
      <p:ext uri="{BB962C8B-B14F-4D97-AF65-F5344CB8AC3E}">
        <p14:creationId xmlns:p14="http://schemas.microsoft.com/office/powerpoint/2010/main" val="726664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F0C7C3-CF62-419A-AB63-4A09FBE09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A7A8CB6-7203-7342-8C8C-6C52AE5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18" r="-1" b="21981"/>
          <a:stretch/>
        </p:blipFill>
        <p:spPr>
          <a:xfrm>
            <a:off x="804334" y="804334"/>
            <a:ext cx="10583332" cy="5249332"/>
          </a:xfrm>
          <a:prstGeom prst="rect">
            <a:avLst/>
          </a:prstGeom>
        </p:spPr>
      </p:pic>
      <p:sp useBgFill="1">
        <p:nvSpPr>
          <p:cNvPr id="15" name="Rounded Rectangle 21">
            <a:extLst>
              <a:ext uri="{FF2B5EF4-FFF2-40B4-BE49-F238E27FC236}">
                <a16:creationId xmlns:a16="http://schemas.microsoft.com/office/drawing/2014/main" id="{B7277865-CAB9-453B-9A76-011B33C0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879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38FBC5-7A2F-436F-A4AA-3E36CCC97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54680"/>
            <a:ext cx="981528" cy="606425"/>
          </a:xfrm>
          <a:prstGeom prst="rect">
            <a:avLst/>
          </a:prstGeom>
        </p:spPr>
      </p:pic>
      <p:sp useBgFill="1">
        <p:nvSpPr>
          <p:cNvPr id="19" name="Rounded Rectangle 27">
            <a:extLst>
              <a:ext uri="{FF2B5EF4-FFF2-40B4-BE49-F238E27FC236}">
                <a16:creationId xmlns:a16="http://schemas.microsoft.com/office/drawing/2014/main" id="{B89A3B70-EDC0-4E8A-BFE2-D974B5C5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8105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AD7FDC-F6EC-4CAD-A61A-AFB3CAD4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253144" y="3154680"/>
            <a:ext cx="938856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4CA6ED-226D-7F48-9595-0F5ED2FD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/>
              <a:t>RECAP</a:t>
            </a:r>
            <a:endParaRPr lang="en-US" dirty="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C5D72-D81B-9A4A-B606-0707AD128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8" r="955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7D52-E616-304D-A382-A6839FED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focused on physical activity levels of adults in Florida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Center for Disease Control and Prevention (CDC)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044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9" name="Rectangle 16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0374CBE-A169-C24D-8B23-8B0EF492A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34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4181B-2BEB-E548-AB33-D0D08409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961" y="2398852"/>
            <a:ext cx="3360771" cy="35893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what extent should physical activities (PA) be increased in order to reduce chronic diseases or hospitalization?</a:t>
            </a:r>
          </a:p>
          <a:p>
            <a:r>
              <a:rPr lang="en-US" dirty="0"/>
              <a:t>Low PA levels result in harmful and even detrimental consequences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40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6B0C8-9902-B540-9D46-64038940C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386" r="1" b="6457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E97D6-EC42-034C-B160-304276F2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CONSEQUENCES OF PHYSICAL INACTIVITY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16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18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48ED-080D-7C4C-93CD-5C0147286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Some harmful consequences include: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High blood pressure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Obesity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Impaired circulation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Osteoporosis/Arthritis etc.… </a:t>
            </a:r>
          </a:p>
        </p:txBody>
      </p:sp>
    </p:spTree>
    <p:extLst>
      <p:ext uri="{BB962C8B-B14F-4D97-AF65-F5344CB8AC3E}">
        <p14:creationId xmlns:p14="http://schemas.microsoft.com/office/powerpoint/2010/main" val="35623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56BA2E-7C74-FF4C-B5CD-041E7605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5AE3935E-A987-1C41-BED1-3D626ECBB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4180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EE7C25-FE89-4376-959D-5AC9A52D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/>
              <a:t>The dataset is aggregated and a collection of observations</a:t>
            </a:r>
          </a:p>
          <a:p>
            <a:r>
              <a:rPr lang="en-US" dirty="0"/>
              <a:t>Aggregated means compiled in summaries of data or summary reports </a:t>
            </a:r>
          </a:p>
        </p:txBody>
      </p:sp>
    </p:spTree>
    <p:extLst>
      <p:ext uri="{BB962C8B-B14F-4D97-AF65-F5344CB8AC3E}">
        <p14:creationId xmlns:p14="http://schemas.microsoft.com/office/powerpoint/2010/main" val="17569248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4">
            <a:extLst>
              <a:ext uri="{FF2B5EF4-FFF2-40B4-BE49-F238E27FC236}">
                <a16:creationId xmlns:a16="http://schemas.microsoft.com/office/drawing/2014/main" id="{C4018560-A1B9-4D3C-B032-951724CDD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62B19BF-51B9-4290-AEA8-389BB4119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940D90-AB68-4B4D-8001-839F3B28C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0E095C-2B33-4957-9D0D-EE4ABDE1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95A9A2-AE81-4840-9F6F-305708B87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56" name="Straight Connector 40">
            <a:extLst>
              <a:ext uri="{FF2B5EF4-FFF2-40B4-BE49-F238E27FC236}">
                <a16:creationId xmlns:a16="http://schemas.microsoft.com/office/drawing/2014/main" id="{680E036D-DDAD-4AFE-AB68-D910280A7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2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44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EADD80-8FBC-284A-A5CD-096800E3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FILTERING AGGREGATED COLUMNS</a:t>
            </a:r>
          </a:p>
        </p:txBody>
      </p:sp>
      <p:cxnSp>
        <p:nvCxnSpPr>
          <p:cNvPr id="59" name="Straight Connector 50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352B49-18C8-B74E-B589-5E1E1E1B5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24" y="2706749"/>
            <a:ext cx="5369152" cy="306673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C5EDC6-A4FD-FF45-91D5-1E4B79227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06750"/>
            <a:ext cx="5340859" cy="30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130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49C1D8-59A8-6C4D-BCF2-81865301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04" y="982132"/>
            <a:ext cx="4524174" cy="1325373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Comparing Question 1, Educational Levels, Percentage (Data Value), and Sample Size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0350F-CC03-6F4B-8218-4E0061182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456"/>
          <a:stretch/>
        </p:blipFill>
        <p:spPr>
          <a:xfrm>
            <a:off x="630187" y="4212503"/>
            <a:ext cx="5440215" cy="925892"/>
          </a:xfr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B0B4B5-9CDB-264D-B8F1-BFAE1800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317" y="1740301"/>
            <a:ext cx="5469466" cy="337739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E398B7-5CC1-584B-95C5-F5757EA7F547}"/>
              </a:ext>
            </a:extLst>
          </p:cNvPr>
          <p:cNvSpPr/>
          <p:nvPr/>
        </p:nvSpPr>
        <p:spPr>
          <a:xfrm>
            <a:off x="1069887" y="2679573"/>
            <a:ext cx="4215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Percent of adults who engage in muscle-strengthening activities on 2 or more days a week</a:t>
            </a:r>
          </a:p>
        </p:txBody>
      </p:sp>
    </p:spTree>
    <p:extLst>
      <p:ext uri="{BB962C8B-B14F-4D97-AF65-F5344CB8AC3E}">
        <p14:creationId xmlns:p14="http://schemas.microsoft.com/office/powerpoint/2010/main" val="14753292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14BEE0-EC94-5D46-85B0-63720838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Young Adults Age 18 - 44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EBECD-3F5E-0747-9EDC-5E525CA353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90550" y="2806636"/>
            <a:ext cx="5554245" cy="2683187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63E7CB-CF1C-E441-9195-DEF071BB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89" y="2577137"/>
            <a:ext cx="5088561" cy="314218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402712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E364D84-5A55-F142-80C9-BF0D54DF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91" y="350557"/>
            <a:ext cx="7928998" cy="61568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30A2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09C46C-790E-BE47-BE45-AC61149DFA67}"/>
              </a:ext>
            </a:extLst>
          </p:cNvPr>
          <p:cNvSpPr/>
          <p:nvPr/>
        </p:nvSpPr>
        <p:spPr>
          <a:xfrm>
            <a:off x="486916" y="2459065"/>
            <a:ext cx="32891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raphik Web"/>
              </a:rPr>
              <a:t>Percentage of the population ages 18-44 who reported doing no physical activity or exercise other than their regular job </a:t>
            </a:r>
          </a:p>
          <a:p>
            <a:endParaRPr lang="en-US" sz="2000" dirty="0">
              <a:solidFill>
                <a:schemeClr val="bg1"/>
              </a:solidFill>
              <a:latin typeface="Graphik Web"/>
            </a:endParaRPr>
          </a:p>
          <a:p>
            <a:r>
              <a:rPr lang="en-US" sz="2000" dirty="0">
                <a:solidFill>
                  <a:schemeClr val="bg1"/>
                </a:solidFill>
                <a:latin typeface="Graphik Web"/>
              </a:rPr>
              <a:t>Florida percentage: 22.3%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11382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232</Words>
  <Application>Microsoft Macintosh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Garamond</vt:lpstr>
      <vt:lpstr>Graphik Web</vt:lpstr>
      <vt:lpstr>Times New Roman</vt:lpstr>
      <vt:lpstr>Organic</vt:lpstr>
      <vt:lpstr>CAP 5320 FINAL PRESENTATION</vt:lpstr>
      <vt:lpstr>RECAP</vt:lpstr>
      <vt:lpstr>PowerPoint Presentation</vt:lpstr>
      <vt:lpstr>SOME CONSEQUENCES OF PHYSICAL INACTIVITY</vt:lpstr>
      <vt:lpstr>DATA DESCRIPTION</vt:lpstr>
      <vt:lpstr>FILTERING AGGREGATED COLUMNS</vt:lpstr>
      <vt:lpstr>Comparing Question 1, Educational Levels, Percentage (Data Value), and Sample Size</vt:lpstr>
      <vt:lpstr>Focusing on Young Adults Age 18 - 44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5320 FINAL PRESENTATION</dc:title>
  <dc:creator>Joshua Olabisi</dc:creator>
  <cp:lastModifiedBy>Joshua Olabisi</cp:lastModifiedBy>
  <cp:revision>3</cp:revision>
  <dcterms:created xsi:type="dcterms:W3CDTF">2020-04-25T17:42:17Z</dcterms:created>
  <dcterms:modified xsi:type="dcterms:W3CDTF">2020-04-28T23:01:18Z</dcterms:modified>
</cp:coreProperties>
</file>